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3" r:id="rId6"/>
    <p:sldId id="274" r:id="rId7"/>
    <p:sldId id="277" r:id="rId8"/>
    <p:sldId id="275" r:id="rId9"/>
    <p:sldId id="276" r:id="rId10"/>
    <p:sldId id="278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2368CC-6BC9-40E6-9F37-C03DD77C68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Sua fé Jesus contemplará; </a:t>
            </a:r>
          </a:p>
          <a:p>
            <a:r>
              <a:rPr lang="pt-BR" dirty="0"/>
              <a:t>Sim, o que Jesus promete, dá. </a:t>
            </a:r>
          </a:p>
          <a:p>
            <a:r>
              <a:rPr lang="pt-BR" dirty="0"/>
              <a:t>Ele vê o coração </a:t>
            </a:r>
          </a:p>
          <a:p>
            <a:r>
              <a:rPr lang="pt-BR" dirty="0"/>
              <a:t>E responde à petição; </a:t>
            </a:r>
          </a:p>
          <a:p>
            <a:r>
              <a:rPr lang="pt-BR" dirty="0"/>
              <a:t>Sua fé Jesus contemplará.</a:t>
            </a:r>
          </a:p>
        </p:txBody>
      </p:sp>
    </p:spTree>
    <p:extLst>
      <p:ext uri="{BB962C8B-B14F-4D97-AF65-F5344CB8AC3E}">
        <p14:creationId xmlns:p14="http://schemas.microsoft.com/office/powerpoint/2010/main" val="39541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promete </a:t>
            </a:r>
          </a:p>
          <a:p>
            <a:r>
              <a:rPr lang="pt-BR" dirty="0"/>
              <a:t>grandes coisas conceder </a:t>
            </a:r>
          </a:p>
          <a:p>
            <a:r>
              <a:rPr lang="pt-BR" dirty="0"/>
              <a:t>A qualquer que peça, </a:t>
            </a:r>
          </a:p>
          <a:p>
            <a:r>
              <a:rPr lang="pt-BR" dirty="0"/>
              <a:t>crendo que há de obter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resposta, sem </a:t>
            </a:r>
          </a:p>
          <a:p>
            <a:r>
              <a:rPr lang="pt-BR" dirty="0"/>
              <a:t>na fé enfraquecer. </a:t>
            </a:r>
          </a:p>
          <a:p>
            <a:r>
              <a:rPr lang="pt-BR" dirty="0"/>
              <a:t>Sua fé Jesus contemplará.</a:t>
            </a:r>
          </a:p>
        </p:txBody>
      </p:sp>
    </p:spTree>
    <p:extLst>
      <p:ext uri="{BB962C8B-B14F-4D97-AF65-F5344CB8AC3E}">
        <p14:creationId xmlns:p14="http://schemas.microsoft.com/office/powerpoint/2010/main" val="2117469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2368CC-6BC9-40E6-9F37-C03DD77C68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Sua fé Jesus contemplará; </a:t>
            </a:r>
          </a:p>
          <a:p>
            <a:r>
              <a:rPr lang="pt-BR" dirty="0"/>
              <a:t>Sim, o que Jesus promete, dá. </a:t>
            </a:r>
          </a:p>
          <a:p>
            <a:r>
              <a:rPr lang="pt-BR" dirty="0"/>
              <a:t>Ele vê o coração </a:t>
            </a:r>
          </a:p>
          <a:p>
            <a:r>
              <a:rPr lang="pt-BR" dirty="0"/>
              <a:t>E responde à petição; </a:t>
            </a:r>
          </a:p>
          <a:p>
            <a:r>
              <a:rPr lang="pt-BR" dirty="0"/>
              <a:t>Sua fé Jesus contemplará.</a:t>
            </a:r>
          </a:p>
        </p:txBody>
      </p:sp>
    </p:spTree>
    <p:extLst>
      <p:ext uri="{BB962C8B-B14F-4D97-AF65-F5344CB8AC3E}">
        <p14:creationId xmlns:p14="http://schemas.microsoft.com/office/powerpoint/2010/main" val="2525877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já grandes </a:t>
            </a:r>
          </a:p>
          <a:p>
            <a:r>
              <a:rPr lang="pt-BR" dirty="0"/>
              <a:t>maravilhas operou </a:t>
            </a:r>
          </a:p>
          <a:p>
            <a:r>
              <a:rPr lang="pt-BR" dirty="0"/>
              <a:t>Por alguém que </a:t>
            </a:r>
          </a:p>
          <a:p>
            <a:r>
              <a:rPr lang="pt-BR" dirty="0"/>
              <a:t>firme </a:t>
            </a:r>
            <a:r>
              <a:rPr lang="pt-BR" dirty="0" err="1"/>
              <a:t>nEle</a:t>
            </a:r>
            <a:r>
              <a:rPr lang="pt-BR" dirty="0"/>
              <a:t> confiou, </a:t>
            </a:r>
          </a:p>
        </p:txBody>
      </p:sp>
    </p:spTree>
    <p:extLst>
      <p:ext uri="{BB962C8B-B14F-4D97-AF65-F5344CB8AC3E}">
        <p14:creationId xmlns:p14="http://schemas.microsoft.com/office/powerpoint/2010/main" val="3743060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que, da promessa, </a:t>
            </a:r>
          </a:p>
          <a:p>
            <a:r>
              <a:rPr lang="pt-BR" dirty="0"/>
              <a:t>em nada duvidou! </a:t>
            </a:r>
          </a:p>
          <a:p>
            <a:r>
              <a:rPr lang="pt-BR" dirty="0"/>
              <a:t>Jesus Cristo a fé contemplará. </a:t>
            </a:r>
          </a:p>
        </p:txBody>
      </p:sp>
    </p:spTree>
    <p:extLst>
      <p:ext uri="{BB962C8B-B14F-4D97-AF65-F5344CB8AC3E}">
        <p14:creationId xmlns:p14="http://schemas.microsoft.com/office/powerpoint/2010/main" val="94788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2368CC-6BC9-40E6-9F37-C03DD77C68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Sua fé Jesus contemplará; </a:t>
            </a:r>
          </a:p>
          <a:p>
            <a:r>
              <a:rPr lang="pt-BR" dirty="0"/>
              <a:t>Sim, o que Jesus promete, dá. </a:t>
            </a:r>
          </a:p>
          <a:p>
            <a:r>
              <a:rPr lang="pt-BR" dirty="0"/>
              <a:t>Ele vê o coração </a:t>
            </a:r>
          </a:p>
          <a:p>
            <a:r>
              <a:rPr lang="pt-BR" dirty="0"/>
              <a:t>E responde à petição; </a:t>
            </a:r>
          </a:p>
          <a:p>
            <a:r>
              <a:rPr lang="pt-BR" dirty="0"/>
              <a:t>Sua fé Jesus contemplará.</a:t>
            </a:r>
          </a:p>
        </p:txBody>
      </p:sp>
    </p:spTree>
    <p:extLst>
      <p:ext uri="{BB962C8B-B14F-4D97-AF65-F5344CB8AC3E}">
        <p14:creationId xmlns:p14="http://schemas.microsoft.com/office/powerpoint/2010/main" val="2795079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creiamos no que </a:t>
            </a:r>
          </a:p>
          <a:p>
            <a:r>
              <a:rPr lang="pt-BR" dirty="0"/>
              <a:t>Deus nos prometeu, </a:t>
            </a:r>
          </a:p>
          <a:p>
            <a:r>
              <a:rPr lang="pt-BR" dirty="0"/>
              <a:t>Pois jamais desonrará </a:t>
            </a:r>
          </a:p>
          <a:p>
            <a:r>
              <a:rPr lang="pt-BR" dirty="0"/>
              <a:t>o nome Seu; </a:t>
            </a:r>
          </a:p>
        </p:txBody>
      </p:sp>
    </p:spTree>
    <p:extLst>
      <p:ext uri="{BB962C8B-B14F-4D97-AF65-F5344CB8AC3E}">
        <p14:creationId xmlns:p14="http://schemas.microsoft.com/office/powerpoint/2010/main" val="554992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FÉ CONTEMPLADA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cumprirá </a:t>
            </a:r>
          </a:p>
          <a:p>
            <a:r>
              <a:rPr lang="pt-BR" dirty="0"/>
              <a:t>promessas que nos deu! </a:t>
            </a:r>
          </a:p>
          <a:p>
            <a:r>
              <a:rPr lang="pt-BR" dirty="0"/>
              <a:t>Jesus Cristo a fé contemplará.</a:t>
            </a:r>
          </a:p>
        </p:txBody>
      </p:sp>
    </p:spTree>
    <p:extLst>
      <p:ext uri="{BB962C8B-B14F-4D97-AF65-F5344CB8AC3E}">
        <p14:creationId xmlns:p14="http://schemas.microsoft.com/office/powerpoint/2010/main" val="219876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</TotalTime>
  <Words>209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FÉ CONTEMPLADA</vt:lpstr>
      <vt:lpstr>A FÉ CONTEMPLADA</vt:lpstr>
      <vt:lpstr>A FÉ CONTEMPLADA</vt:lpstr>
      <vt:lpstr>A FÉ CONTEMPLADA</vt:lpstr>
      <vt:lpstr>A FÉ CONTEMPLADA</vt:lpstr>
      <vt:lpstr>A FÉ CONTEMPLADA</vt:lpstr>
      <vt:lpstr>A FÉ CONTEMPLADA</vt:lpstr>
      <vt:lpstr>A FÉ CONTEMPLADA</vt:lpstr>
      <vt:lpstr>A FÉ CONTEMPLADA</vt:lpstr>
      <vt:lpstr>A FÉ CONTEMPLADA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21</cp:revision>
  <dcterms:created xsi:type="dcterms:W3CDTF">2019-03-12T19:19:25Z</dcterms:created>
  <dcterms:modified xsi:type="dcterms:W3CDTF">2019-06-12T22:21:32Z</dcterms:modified>
</cp:coreProperties>
</file>

<file path=docProps/thumbnail.jpeg>
</file>